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284"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55E4BE1B-052E-410B-A04B-F3531696C1E4}" type="datetimeFigureOut">
              <a:rPr lang="es-CO" smtClean="0"/>
              <a:pPr/>
              <a:t>06/08/2013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54324B7-E844-49CC-8BB3-2916ACF4C6F7}"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5E4BE1B-052E-410B-A04B-F3531696C1E4}" type="datetimeFigureOut">
              <a:rPr lang="es-CO" smtClean="0"/>
              <a:pPr/>
              <a:t>06/08/2013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54324B7-E844-49CC-8BB3-2916ACF4C6F7}"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5E4BE1B-052E-410B-A04B-F3531696C1E4}" type="datetimeFigureOut">
              <a:rPr lang="es-CO" smtClean="0"/>
              <a:pPr/>
              <a:t>06/08/2013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54324B7-E844-49CC-8BB3-2916ACF4C6F7}"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55E4BE1B-052E-410B-A04B-F3531696C1E4}" type="datetimeFigureOut">
              <a:rPr lang="es-CO" smtClean="0"/>
              <a:pPr/>
              <a:t>06/08/2013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54324B7-E844-49CC-8BB3-2916ACF4C6F7}"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55E4BE1B-052E-410B-A04B-F3531696C1E4}" type="datetimeFigureOut">
              <a:rPr lang="es-CO" smtClean="0"/>
              <a:pPr/>
              <a:t>06/08/2013</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154324B7-E844-49CC-8BB3-2916ACF4C6F7}" type="slidenum">
              <a:rPr lang="es-CO" smtClean="0"/>
              <a:pPr/>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55E4BE1B-052E-410B-A04B-F3531696C1E4}" type="datetimeFigureOut">
              <a:rPr lang="es-CO" smtClean="0"/>
              <a:pPr/>
              <a:t>06/08/2013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54324B7-E844-49CC-8BB3-2916ACF4C6F7}"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7" name="Date Placeholder 6"/>
          <p:cNvSpPr>
            <a:spLocks noGrp="1"/>
          </p:cNvSpPr>
          <p:nvPr>
            <p:ph type="dt" sz="half" idx="10"/>
          </p:nvPr>
        </p:nvSpPr>
        <p:spPr/>
        <p:txBody>
          <a:bodyPr/>
          <a:lstStyle/>
          <a:p>
            <a:fld id="{55E4BE1B-052E-410B-A04B-F3531696C1E4}" type="datetimeFigureOut">
              <a:rPr lang="es-CO" smtClean="0"/>
              <a:pPr/>
              <a:t>06/08/2013</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154324B7-E844-49CC-8BB3-2916ACF4C6F7}" type="slidenum">
              <a:rPr lang="es-CO" smtClean="0"/>
              <a:pPr/>
              <a:t>‹Nº›</a:t>
            </a:fld>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55E4BE1B-052E-410B-A04B-F3531696C1E4}" type="datetimeFigureOut">
              <a:rPr lang="es-CO" smtClean="0"/>
              <a:pPr/>
              <a:t>06/08/2013</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154324B7-E844-49CC-8BB3-2916ACF4C6F7}"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E4BE1B-052E-410B-A04B-F3531696C1E4}" type="datetimeFigureOut">
              <a:rPr lang="es-CO" smtClean="0"/>
              <a:pPr/>
              <a:t>06/08/2013</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154324B7-E844-49CC-8BB3-2916ACF4C6F7}"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5E4BE1B-052E-410B-A04B-F3531696C1E4}" type="datetimeFigureOut">
              <a:rPr lang="es-CO" smtClean="0"/>
              <a:pPr/>
              <a:t>06/08/2013</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154324B7-E844-49CC-8BB3-2916ACF4C6F7}" type="slidenum">
              <a:rPr lang="es-CO" smtClean="0"/>
              <a:pPr/>
              <a:t>‹Nº›</a:t>
            </a:fld>
            <a:endParaRPr lang="es-CO"/>
          </a:p>
        </p:txBody>
      </p:sp>
      <p:sp>
        <p:nvSpPr>
          <p:cNvPr id="9" name="Content Placeholder 8"/>
          <p:cNvSpPr>
            <a:spLocks noGrp="1"/>
          </p:cNvSpPr>
          <p:nvPr>
            <p:ph sz="quarter" idx="13"/>
          </p:nvPr>
        </p:nvSpPr>
        <p:spPr>
          <a:xfrm>
            <a:off x="304800" y="381000"/>
            <a:ext cx="7772400" cy="494284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s-ES" smtClean="0"/>
              <a:t>Haga clic para modificar el estilo de título del patrón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8" name="Date Placeholder 7"/>
          <p:cNvSpPr>
            <a:spLocks noGrp="1"/>
          </p:cNvSpPr>
          <p:nvPr>
            <p:ph type="dt" sz="half" idx="10"/>
          </p:nvPr>
        </p:nvSpPr>
        <p:spPr/>
        <p:txBody>
          <a:bodyPr/>
          <a:lstStyle/>
          <a:p>
            <a:fld id="{55E4BE1B-052E-410B-A04B-F3531696C1E4}" type="datetimeFigureOut">
              <a:rPr lang="es-CO" smtClean="0"/>
              <a:pPr/>
              <a:t>06/08/2013</a:t>
            </a:fld>
            <a:endParaRPr lang="es-CO"/>
          </a:p>
        </p:txBody>
      </p:sp>
      <p:sp>
        <p:nvSpPr>
          <p:cNvPr id="9" name="Slide Number Placeholder 8"/>
          <p:cNvSpPr>
            <a:spLocks noGrp="1"/>
          </p:cNvSpPr>
          <p:nvPr>
            <p:ph type="sldNum" sz="quarter" idx="11"/>
          </p:nvPr>
        </p:nvSpPr>
        <p:spPr/>
        <p:txBody>
          <a:bodyPr/>
          <a:lstStyle/>
          <a:p>
            <a:fld id="{154324B7-E844-49CC-8BB3-2916ACF4C6F7}" type="slidenum">
              <a:rPr lang="es-CO" smtClean="0"/>
              <a:pPr/>
              <a:t>‹Nº›</a:t>
            </a:fld>
            <a:endParaRPr lang="es-CO"/>
          </a:p>
        </p:txBody>
      </p:sp>
      <p:sp>
        <p:nvSpPr>
          <p:cNvPr id="10" name="Footer Placeholder 9"/>
          <p:cNvSpPr>
            <a:spLocks noGrp="1"/>
          </p:cNvSpPr>
          <p:nvPr>
            <p:ph type="ftr" sz="quarter" idx="12"/>
          </p:nvPr>
        </p:nvSpPr>
        <p:spPr/>
        <p:txBody>
          <a:bodyPr/>
          <a:lstStyle/>
          <a:p>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54324B7-E844-49CC-8BB3-2916ACF4C6F7}" type="slidenum">
              <a:rPr lang="es-CO" smtClean="0"/>
              <a:pPr/>
              <a:t>‹Nº›</a:t>
            </a:fld>
            <a:endParaRPr lang="es-CO"/>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s-CO"/>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55E4BE1B-052E-410B-A04B-F3531696C1E4}" type="datetimeFigureOut">
              <a:rPr lang="es-CO" smtClean="0"/>
              <a:pPr/>
              <a:t>06/08/2013</a:t>
            </a:fld>
            <a:endParaRPr lang="es-CO"/>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611560" y="692696"/>
            <a:ext cx="7543800" cy="2593975"/>
          </a:xfrm>
        </p:spPr>
        <p:txBody>
          <a:bodyPr/>
          <a:lstStyle/>
          <a:p>
            <a:pPr algn="ctr"/>
            <a:r>
              <a:rPr lang="es-CO" dirty="0" smtClean="0">
                <a:latin typeface="Baskerville Old Face" pitchFamily="18" charset="0"/>
              </a:rPr>
              <a:t>COMPETENCIA COMUNICATIVA</a:t>
            </a:r>
            <a:endParaRPr lang="es-CO" dirty="0">
              <a:latin typeface="Baskerville Old Face" pitchFamily="18" charset="0"/>
            </a:endParaRPr>
          </a:p>
        </p:txBody>
      </p:sp>
      <p:pic>
        <p:nvPicPr>
          <p:cNvPr id="1026" name="Picture 2" descr="http://coyunturaeconomica.com/files/coyuntura/Capacidades-comunicativ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67744" y="3804862"/>
            <a:ext cx="3744416" cy="2483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55960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3100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pPr algn="ctr"/>
            <a:r>
              <a:rPr lang="es-CO" dirty="0" smtClean="0"/>
              <a:t>Qué es la comunicación?</a:t>
            </a:r>
            <a:endParaRPr lang="es-CO" dirty="0"/>
          </a:p>
        </p:txBody>
      </p:sp>
      <p:sp>
        <p:nvSpPr>
          <p:cNvPr id="3" name="2 Marcador de contenido"/>
          <p:cNvSpPr>
            <a:spLocks noGrp="1"/>
          </p:cNvSpPr>
          <p:nvPr>
            <p:ph idx="1"/>
          </p:nvPr>
        </p:nvSpPr>
        <p:spPr/>
        <p:txBody>
          <a:bodyPr/>
          <a:lstStyle/>
          <a:p>
            <a:r>
              <a:rPr lang="es-CO" dirty="0"/>
              <a:t>La </a:t>
            </a:r>
            <a:r>
              <a:rPr lang="es-CO" dirty="0" smtClean="0"/>
              <a:t>comunicación es </a:t>
            </a:r>
            <a:r>
              <a:rPr lang="es-CO" dirty="0"/>
              <a:t>el proceso mediante el cual se puede transmitir información de una entidad a otra. Los procesos de comunicación son interacciones mediadas por signos entre al menos dos agentes que comparten un mismo repertorio de </a:t>
            </a:r>
            <a:r>
              <a:rPr lang="es-CO" dirty="0" smtClean="0"/>
              <a:t>signos</a:t>
            </a:r>
            <a:r>
              <a:rPr lang="es-CO" dirty="0"/>
              <a:t> y tienen unas reglas </a:t>
            </a:r>
            <a:r>
              <a:rPr lang="es-CO" dirty="0" err="1" smtClean="0"/>
              <a:t>semióticascomunes</a:t>
            </a:r>
            <a:r>
              <a:rPr lang="es-CO" dirty="0" smtClean="0"/>
              <a:t>.</a:t>
            </a:r>
          </a:p>
          <a:p>
            <a:endParaRPr lang="es-CO" dirty="0"/>
          </a:p>
        </p:txBody>
      </p:sp>
      <p:pic>
        <p:nvPicPr>
          <p:cNvPr id="4" name="3 Imagen" descr="comunicacion.jpg"/>
          <p:cNvPicPr>
            <a:picLocks noChangeAspect="1"/>
          </p:cNvPicPr>
          <p:nvPr/>
        </p:nvPicPr>
        <p:blipFill>
          <a:blip r:embed="rId2"/>
          <a:stretch>
            <a:fillRect/>
          </a:stretch>
        </p:blipFill>
        <p:spPr>
          <a:xfrm>
            <a:off x="2643174" y="3857614"/>
            <a:ext cx="3143272" cy="2643220"/>
          </a:xfrm>
          <a:prstGeom prst="rect">
            <a:avLst/>
          </a:prstGeom>
        </p:spPr>
      </p:pic>
    </p:spTree>
    <p:extLst>
      <p:ext uri="{BB962C8B-B14F-4D97-AF65-F5344CB8AC3E}">
        <p14:creationId xmlns:p14="http://schemas.microsoft.com/office/powerpoint/2010/main" val="24134957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COMPETENCIA COMUNICATIVA</a:t>
            </a:r>
            <a:endParaRPr lang="es-CO" dirty="0"/>
          </a:p>
        </p:txBody>
      </p:sp>
      <p:sp>
        <p:nvSpPr>
          <p:cNvPr id="3" name="2 Marcador de contenido"/>
          <p:cNvSpPr>
            <a:spLocks noGrp="1"/>
          </p:cNvSpPr>
          <p:nvPr>
            <p:ph idx="1"/>
          </p:nvPr>
        </p:nvSpPr>
        <p:spPr/>
        <p:txBody>
          <a:bodyPr/>
          <a:lstStyle/>
          <a:p>
            <a:r>
              <a:rPr lang="es-CO" dirty="0" smtClean="0"/>
              <a:t>Es la capacidad de hacer bien el proceso de comunicación, usando los conectores adecuados, para entender, elaborar e interpretar los diversos eventos comunicativos.</a:t>
            </a:r>
          </a:p>
          <a:p>
            <a:r>
              <a:rPr lang="es-CO" dirty="0" smtClean="0"/>
              <a:t> El término se refiere a las reglas sociales, culturales y psicológicas que determinan el uso particular del lenguaje en un momento dado.</a:t>
            </a:r>
          </a:p>
          <a:p>
            <a:r>
              <a:rPr lang="es-CO" dirty="0" smtClean="0"/>
              <a:t>Habilidad del que utiliza la lengua para negociar, intercambiar e interpretar significados con un modo de actuación adecuado.</a:t>
            </a:r>
            <a:endParaRPr lang="es-CO" dirty="0"/>
          </a:p>
        </p:txBody>
      </p:sp>
    </p:spTree>
    <p:extLst>
      <p:ext uri="{BB962C8B-B14F-4D97-AF65-F5344CB8AC3E}">
        <p14:creationId xmlns:p14="http://schemas.microsoft.com/office/powerpoint/2010/main" val="1319099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p>
            <a:r>
              <a:rPr lang="es-CO" dirty="0" smtClean="0"/>
              <a:t>El arte de conversar con efectividad está en estrecha relación con el desarrollo de las siguientes competencias:</a:t>
            </a:r>
          </a:p>
          <a:p>
            <a:r>
              <a:rPr lang="es-CO" dirty="0" smtClean="0"/>
              <a:t>• Hablar con poder</a:t>
            </a:r>
          </a:p>
          <a:p>
            <a:r>
              <a:rPr lang="es-CO" dirty="0" smtClean="0"/>
              <a:t>• Escuchar en profundidad</a:t>
            </a:r>
          </a:p>
          <a:p>
            <a:r>
              <a:rPr lang="es-CO" dirty="0" smtClean="0"/>
              <a:t>• Indagar con maestría</a:t>
            </a:r>
          </a:p>
          <a:p>
            <a:r>
              <a:rPr lang="es-CO" dirty="0" smtClean="0"/>
              <a:t>• Entrar en sintonía</a:t>
            </a:r>
          </a:p>
          <a:p>
            <a:r>
              <a:rPr lang="es-CO" dirty="0" smtClean="0"/>
              <a:t>• Conversar en forma constructiva</a:t>
            </a:r>
          </a:p>
          <a:p>
            <a:endParaRPr lang="es-CO" dirty="0"/>
          </a:p>
        </p:txBody>
      </p:sp>
      <p:pic>
        <p:nvPicPr>
          <p:cNvPr id="4" name="3 Imagen" descr="Conversar-es-sinonimo-de-felicidad2[1].jpg"/>
          <p:cNvPicPr>
            <a:picLocks noChangeAspect="1"/>
          </p:cNvPicPr>
          <p:nvPr/>
        </p:nvPicPr>
        <p:blipFill>
          <a:blip r:embed="rId2"/>
          <a:stretch>
            <a:fillRect/>
          </a:stretch>
        </p:blipFill>
        <p:spPr>
          <a:xfrm>
            <a:off x="4357686" y="4500570"/>
            <a:ext cx="3714776" cy="2071702"/>
          </a:xfrm>
          <a:prstGeom prst="rect">
            <a:avLst/>
          </a:prstGeom>
        </p:spPr>
      </p:pic>
    </p:spTree>
    <p:extLst>
      <p:ext uri="{BB962C8B-B14F-4D97-AF65-F5344CB8AC3E}">
        <p14:creationId xmlns:p14="http://schemas.microsoft.com/office/powerpoint/2010/main" val="6951544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Como se manifiesta la competencia comunicativa?</a:t>
            </a:r>
            <a:endParaRPr lang="es-CO" dirty="0"/>
          </a:p>
        </p:txBody>
      </p:sp>
      <p:sp>
        <p:nvSpPr>
          <p:cNvPr id="3" name="2 Marcador de contenido"/>
          <p:cNvSpPr>
            <a:spLocks noGrp="1"/>
          </p:cNvSpPr>
          <p:nvPr>
            <p:ph idx="1"/>
          </p:nvPr>
        </p:nvSpPr>
        <p:spPr/>
        <p:txBody>
          <a:bodyPr/>
          <a:lstStyle/>
          <a:p>
            <a:r>
              <a:rPr lang="es-CO" dirty="0" smtClean="0"/>
              <a:t>La competencia comunicativa se manifiesta tanto en los sistemas primarios de comunicación como en los sistemas secundarios. Los sistemas primarios son los de la comunicación cotidiana. Sirven para el intercambio comunicativo, necesario en el desempeño de todos los roles que implica la vida en sociedad: una llamada telefónica, una carta, un memorando, un cartel, un noticiero radial, etc. Los sistemas secundarios son de mayor elaboración y complejidad.  Requieren más capacidad cognitiva del hablante-oyente real en su labor de codificar y decodificar textos, puesto que estas comunicaciones se producen en esferas de mayor elaboración cultural.</a:t>
            </a:r>
            <a:endParaRPr lang="es-CO" dirty="0"/>
          </a:p>
        </p:txBody>
      </p:sp>
    </p:spTree>
    <p:extLst>
      <p:ext uri="{BB962C8B-B14F-4D97-AF65-F5344CB8AC3E}">
        <p14:creationId xmlns:p14="http://schemas.microsoft.com/office/powerpoint/2010/main" val="3675366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Por qué es importante?</a:t>
            </a:r>
            <a:endParaRPr lang="es-CO" dirty="0"/>
          </a:p>
        </p:txBody>
      </p:sp>
      <p:sp>
        <p:nvSpPr>
          <p:cNvPr id="3" name="2 Marcador de contenido"/>
          <p:cNvSpPr>
            <a:spLocks noGrp="1"/>
          </p:cNvSpPr>
          <p:nvPr>
            <p:ph idx="1"/>
          </p:nvPr>
        </p:nvSpPr>
        <p:spPr/>
        <p:txBody>
          <a:bodyPr/>
          <a:lstStyle/>
          <a:p>
            <a:r>
              <a:rPr lang="es-CO" dirty="0" smtClean="0"/>
              <a:t>La comunicación es uno de los pilares básicos en los que se apoya cualquier tipo de relación humana y es provechosa en prácticamente todas las esferas de la actividad humana. Es crucial para el bienestar personal, para las relaciones íntimas, nos ayuda a superar situaciones delicadas, resolver conflictos, expresar sentimientos, defender nuestros intereses, evitar malas interpretaciones, etc.</a:t>
            </a:r>
            <a:endParaRPr lang="es-CO" dirty="0"/>
          </a:p>
        </p:txBody>
      </p:sp>
    </p:spTree>
    <p:extLst>
      <p:ext uri="{BB962C8B-B14F-4D97-AF65-F5344CB8AC3E}">
        <p14:creationId xmlns:p14="http://schemas.microsoft.com/office/powerpoint/2010/main" val="3696457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rgbClr val="FFEFD1"/>
            </a:gs>
            <a:gs pos="64999">
              <a:srgbClr val="F0EBD5"/>
            </a:gs>
            <a:gs pos="100000">
              <a:srgbClr val="D1C39F"/>
            </a:gs>
          </a:gsLst>
          <a:lin ang="5400000" scaled="0"/>
        </a:grad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O" dirty="0" smtClean="0"/>
              <a:t>Componentes de una buena comunicación</a:t>
            </a:r>
            <a:endParaRPr lang="es-CO" dirty="0"/>
          </a:p>
        </p:txBody>
      </p:sp>
      <p:sp>
        <p:nvSpPr>
          <p:cNvPr id="3" name="2 Marcador de contenido"/>
          <p:cNvSpPr>
            <a:spLocks noGrp="1"/>
          </p:cNvSpPr>
          <p:nvPr>
            <p:ph idx="1"/>
          </p:nvPr>
        </p:nvSpPr>
        <p:spPr/>
        <p:txBody>
          <a:bodyPr>
            <a:normAutofit lnSpcReduction="10000"/>
          </a:bodyPr>
          <a:lstStyle/>
          <a:p>
            <a:r>
              <a:rPr lang="es-CO" dirty="0" smtClean="0"/>
              <a:t>La comunicación interpersonal implica no solamente las palabras que se utilizan al hablar, sino también gestos, expresión facial, mirada, tono de voz, énfasis, movimientos de las manos, etc.</a:t>
            </a:r>
            <a:br>
              <a:rPr lang="es-CO" dirty="0" smtClean="0"/>
            </a:br>
            <a:r>
              <a:rPr lang="es-CO" dirty="0" smtClean="0"/>
              <a:t/>
            </a:r>
            <a:br>
              <a:rPr lang="es-CO" dirty="0" smtClean="0"/>
            </a:br>
            <a:r>
              <a:rPr lang="es-CO" dirty="0" smtClean="0"/>
              <a:t>No es importante solamente lo que se dice, sino también cómo se dice. Las peculiaridades de cada uno a la hora de expresarse suelen reflejar algunas características de su personalidad.</a:t>
            </a:r>
            <a:br>
              <a:rPr lang="es-CO" dirty="0" smtClean="0"/>
            </a:br>
            <a:r>
              <a:rPr lang="es-CO" dirty="0" smtClean="0"/>
              <a:t/>
            </a:r>
            <a:br>
              <a:rPr lang="es-CO" dirty="0" smtClean="0"/>
            </a:br>
            <a:r>
              <a:rPr lang="es-CO" dirty="0" smtClean="0"/>
              <a:t>Es importante tener en cuenta que en la comunicación juegan un papel importante las actitudes personales, ya </a:t>
            </a:r>
            <a:r>
              <a:rPr lang="es-CO" dirty="0" err="1" smtClean="0"/>
              <a:t>queindican</a:t>
            </a:r>
            <a:r>
              <a:rPr lang="es-CO" dirty="0" smtClean="0"/>
              <a:t> hasta que punto estamos preparados para escuchar lo que los demás tienen que decir y la interpretación que hacemos de lo que hemos oído.</a:t>
            </a:r>
            <a:endParaRPr lang="es-CO" dirty="0"/>
          </a:p>
        </p:txBody>
      </p:sp>
    </p:spTree>
    <p:extLst>
      <p:ext uri="{BB962C8B-B14F-4D97-AF65-F5344CB8AC3E}">
        <p14:creationId xmlns:p14="http://schemas.microsoft.com/office/powerpoint/2010/main" val="3824568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endParaRPr lang="es-CO"/>
          </a:p>
        </p:txBody>
      </p:sp>
      <p:sp>
        <p:nvSpPr>
          <p:cNvPr id="3" name="2 Marcador de contenido"/>
          <p:cNvSpPr>
            <a:spLocks noGrp="1"/>
          </p:cNvSpPr>
          <p:nvPr>
            <p:ph idx="1"/>
          </p:nvPr>
        </p:nvSpPr>
        <p:spPr/>
        <p:txBody>
          <a:bodyPr/>
          <a:lstStyle/>
          <a:p>
            <a:endParaRPr lang="es-CO"/>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yacencia">
  <a:themeElements>
    <a:clrScheme name="Adyacencia">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yacencia">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43</TotalTime>
  <Words>318</Words>
  <Application>Microsoft Office PowerPoint</Application>
  <PresentationFormat>Presentación en pantalla (4:3)</PresentationFormat>
  <Paragraphs>19</Paragraphs>
  <Slides>8</Slides>
  <Notes>0</Notes>
  <HiddenSlides>0</HiddenSlides>
  <MMClips>0</MMClips>
  <ScaleCrop>false</ScaleCrop>
  <HeadingPairs>
    <vt:vector size="4" baseType="variant">
      <vt:variant>
        <vt:lpstr>Tema</vt:lpstr>
      </vt:variant>
      <vt:variant>
        <vt:i4>1</vt:i4>
      </vt:variant>
      <vt:variant>
        <vt:lpstr>Títulos de diapositiva</vt:lpstr>
      </vt:variant>
      <vt:variant>
        <vt:i4>8</vt:i4>
      </vt:variant>
    </vt:vector>
  </HeadingPairs>
  <TitlesOfParts>
    <vt:vector size="9" baseType="lpstr">
      <vt:lpstr>Adyacencia</vt:lpstr>
      <vt:lpstr>COMPETENCIA COMUNICATIVA</vt:lpstr>
      <vt:lpstr>Qué es la comunicación?</vt:lpstr>
      <vt:lpstr>COMPETENCIA COMUNICATIVA</vt:lpstr>
      <vt:lpstr>Presentación de PowerPoint</vt:lpstr>
      <vt:lpstr>Como se manifiesta la competencia comunicativa?</vt:lpstr>
      <vt:lpstr>Por qué es importante?</vt:lpstr>
      <vt:lpstr>Componentes de una buena comunicación</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COMPETENCIA COMUNICATIVA</dc:title>
  <dc:creator>Alumnas</dc:creator>
  <cp:lastModifiedBy>Alumnas</cp:lastModifiedBy>
  <cp:revision>5</cp:revision>
  <dcterms:created xsi:type="dcterms:W3CDTF">2013-07-25T15:32:40Z</dcterms:created>
  <dcterms:modified xsi:type="dcterms:W3CDTF">2013-08-06T15:25:39Z</dcterms:modified>
</cp:coreProperties>
</file>